
<file path=[Content_Types].xml><?xml version="1.0" encoding="utf-8"?>
<Types xmlns="http://schemas.openxmlformats.org/package/2006/content-types">
  <Default Extension="xml" ContentType="application/xml"/>
  <Default Extension="wav" ContentType="audio/wav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88" r:id="rId2"/>
    <p:sldId id="273" r:id="rId3"/>
    <p:sldId id="278" r:id="rId4"/>
    <p:sldId id="279" r:id="rId5"/>
    <p:sldId id="280" r:id="rId6"/>
    <p:sldId id="282" r:id="rId7"/>
    <p:sldId id="283" r:id="rId8"/>
    <p:sldId id="284" r:id="rId9"/>
    <p:sldId id="285" r:id="rId10"/>
    <p:sldId id="257" r:id="rId11"/>
    <p:sldId id="258" r:id="rId12"/>
    <p:sldId id="260" r:id="rId13"/>
    <p:sldId id="261" r:id="rId14"/>
    <p:sldId id="262" r:id="rId15"/>
    <p:sldId id="263" r:id="rId16"/>
    <p:sldId id="265" r:id="rId17"/>
    <p:sldId id="264" r:id="rId18"/>
    <p:sldId id="269" r:id="rId19"/>
    <p:sldId id="267" r:id="rId20"/>
    <p:sldId id="268" r:id="rId21"/>
    <p:sldId id="270" r:id="rId22"/>
    <p:sldId id="271" r:id="rId23"/>
    <p:sldId id="272" r:id="rId24"/>
    <p:sldId id="287" r:id="rId25"/>
    <p:sldId id="276" r:id="rId26"/>
    <p:sldId id="274" r:id="rId27"/>
    <p:sldId id="286" r:id="rId28"/>
    <p:sldId id="275" r:id="rId29"/>
    <p:sldId id="277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863" y="2548748"/>
            <a:ext cx="7583488" cy="1679575"/>
          </a:xfrm>
        </p:spPr>
        <p:txBody>
          <a:bodyPr>
            <a:normAutofit/>
          </a:bodyPr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3817" y="4228323"/>
            <a:ext cx="7583487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Home Sweet Home 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041" y="477060"/>
            <a:ext cx="4441371" cy="273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063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63987" y="2967335"/>
            <a:ext cx="3216032" cy="11079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</a:t>
            </a:r>
            <a:r>
              <a:rPr lang="en-US" sz="6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matin</a:t>
            </a:r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en-U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008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première </a:t>
            </a:r>
            <a:r>
              <a:rPr lang="en-US" dirty="0" err="1" smtClean="0"/>
              <a:t>étape</a:t>
            </a:r>
            <a:r>
              <a:rPr lang="en-US" dirty="0" smtClean="0"/>
              <a:t>: on </a:t>
            </a:r>
            <a:r>
              <a:rPr lang="en-US" dirty="0" err="1" smtClean="0"/>
              <a:t>doit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réveiller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493" y="2386228"/>
            <a:ext cx="3982763" cy="332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8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étape</a:t>
            </a:r>
            <a:r>
              <a:rPr lang="en-US" dirty="0" smtClean="0"/>
              <a:t>: on </a:t>
            </a:r>
            <a:r>
              <a:rPr lang="en-US" dirty="0" err="1" smtClean="0"/>
              <a:t>doit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lever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090" y="2309253"/>
            <a:ext cx="4062948" cy="33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1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étape</a:t>
            </a:r>
            <a:r>
              <a:rPr lang="en-US" dirty="0" smtClean="0"/>
              <a:t>: on </a:t>
            </a:r>
            <a:r>
              <a:rPr lang="en-US" dirty="0" err="1" smtClean="0"/>
              <a:t>peut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laver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DownloadedFile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40" y="2155303"/>
            <a:ext cx="3562698" cy="321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3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étape</a:t>
            </a:r>
            <a:r>
              <a:rPr lang="en-US" dirty="0" smtClean="0"/>
              <a:t>: on </a:t>
            </a:r>
            <a:r>
              <a:rPr lang="en-US" dirty="0" err="1" smtClean="0"/>
              <a:t>doit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smtClean="0">
                <a:solidFill>
                  <a:schemeClr val="tx1"/>
                </a:solidFill>
              </a:rPr>
              <a:t>brosser </a:t>
            </a:r>
            <a:r>
              <a:rPr lang="en-US" sz="4300" b="1" dirty="0" smtClean="0">
                <a:solidFill>
                  <a:schemeClr val="tx1"/>
                </a:solidFill>
              </a:rPr>
              <a:t>les dents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3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432" y="2281079"/>
            <a:ext cx="3078978" cy="376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étape</a:t>
            </a:r>
            <a:r>
              <a:rPr lang="en-US" dirty="0" smtClean="0"/>
              <a:t>: on </a:t>
            </a:r>
            <a:r>
              <a:rPr lang="en-US" dirty="0" err="1" smtClean="0"/>
              <a:t>doit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brosser</a:t>
            </a:r>
            <a:r>
              <a:rPr lang="en-US" sz="4300" b="1" dirty="0" smtClean="0">
                <a:solidFill>
                  <a:schemeClr val="tx1"/>
                </a:solidFill>
              </a:rPr>
              <a:t> les </a:t>
            </a:r>
            <a:r>
              <a:rPr lang="en-US" sz="4300" b="1" dirty="0" err="1" smtClean="0">
                <a:solidFill>
                  <a:schemeClr val="tx1"/>
                </a:solidFill>
              </a:rPr>
              <a:t>cheveux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6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264" y="2116815"/>
            <a:ext cx="3096314" cy="359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r>
              <a:rPr lang="en-US" dirty="0" err="1" smtClean="0"/>
              <a:t>aussi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raser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DownloadedFile-3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418" y="2400761"/>
            <a:ext cx="3814560" cy="310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sixième</a:t>
            </a:r>
            <a:r>
              <a:rPr lang="en-US" dirty="0" smtClean="0"/>
              <a:t> </a:t>
            </a:r>
            <a:r>
              <a:rPr lang="en-US" dirty="0" err="1" smtClean="0"/>
              <a:t>étape</a:t>
            </a:r>
            <a:r>
              <a:rPr lang="en-US" dirty="0" smtClean="0"/>
              <a:t>: on </a:t>
            </a:r>
            <a:r>
              <a:rPr lang="en-US" dirty="0" err="1" smtClean="0"/>
              <a:t>peut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maquiller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5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758" y="2174546"/>
            <a:ext cx="4222863" cy="354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5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/>
              <a:t>Et </a:t>
            </a:r>
            <a:r>
              <a:rPr lang="en-US" dirty="0" err="1" smtClean="0"/>
              <a:t>n’oublions</a:t>
            </a:r>
            <a:r>
              <a:rPr lang="en-US" dirty="0" smtClean="0"/>
              <a:t> pas de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S’habiller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s'habiller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302" y="2020596"/>
            <a:ext cx="3867320" cy="34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9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341307" y="2967335"/>
            <a:ext cx="2461394" cy="1107996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Le </a:t>
            </a:r>
            <a:r>
              <a:rPr lang="en-US" sz="6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soir</a:t>
            </a:r>
            <a:endParaRPr lang="en-U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634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389" y="2185518"/>
            <a:ext cx="3381375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8564" y="2306564"/>
            <a:ext cx="3089521" cy="2984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056068" y="1437209"/>
            <a:ext cx="23711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se </a:t>
            </a:r>
            <a:r>
              <a:rPr lang="en-US" sz="3200" b="1" dirty="0" err="1" smtClean="0"/>
              <a:t>maquiller</a:t>
            </a:r>
            <a:r>
              <a:rPr lang="en-US" sz="3200" b="1" dirty="0" smtClean="0"/>
              <a:t> </a:t>
            </a:r>
            <a:endParaRPr lang="en-US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88565" y="1483375"/>
            <a:ext cx="3089520" cy="1077218"/>
          </a:xfrm>
          <a:prstGeom prst="rect">
            <a:avLst/>
          </a:prstGeom>
          <a:solidFill>
            <a:srgbClr val="FFFF00"/>
          </a:solidFill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Maquiller</a:t>
            </a:r>
            <a:r>
              <a:rPr lang="en-US" sz="3200" b="1" dirty="0" smtClean="0"/>
              <a:t> le clown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/>
              <a:t>On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déshabiller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9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908" y="2290009"/>
            <a:ext cx="3147115" cy="357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8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err="1" smtClean="0"/>
              <a:t>puis</a:t>
            </a:r>
            <a:r>
              <a:rPr lang="en-US" dirty="0" smtClean="0"/>
              <a:t>, on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laver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4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8722" y="2408080"/>
            <a:ext cx="2679700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1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err="1"/>
              <a:t>E</a:t>
            </a:r>
            <a:r>
              <a:rPr lang="en-US" dirty="0" err="1" smtClean="0"/>
              <a:t>nfin</a:t>
            </a:r>
            <a:r>
              <a:rPr lang="en-US" dirty="0" smtClean="0"/>
              <a:t>, on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coucher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DownloadedFile-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744" y="2290009"/>
            <a:ext cx="3520994" cy="321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37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err="1" smtClean="0"/>
              <a:t>Finalement</a:t>
            </a:r>
            <a:r>
              <a:rPr lang="en-US" dirty="0" smtClean="0"/>
              <a:t>, on </a:t>
            </a:r>
            <a:r>
              <a:rPr lang="en-US" dirty="0" err="1" smtClean="0"/>
              <a:t>peut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s</a:t>
            </a:r>
            <a:r>
              <a:rPr lang="en-US" sz="4300" b="1" dirty="0" err="1" smtClean="0">
                <a:solidFill>
                  <a:schemeClr val="tx1"/>
                </a:solidFill>
              </a:rPr>
              <a:t>’endormir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10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619" y="2603379"/>
            <a:ext cx="3837104" cy="31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6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399021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00" y="139700"/>
            <a:ext cx="8470900" cy="656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9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votre</a:t>
            </a:r>
            <a:r>
              <a:rPr lang="en-US" dirty="0" smtClean="0"/>
              <a:t> tour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9463" y="1770427"/>
            <a:ext cx="7583487" cy="456077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err="1" smtClean="0">
                <a:solidFill>
                  <a:schemeClr val="tx1"/>
                </a:solidFill>
              </a:rPr>
              <a:t>Prenez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une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feuille</a:t>
            </a:r>
            <a:r>
              <a:rPr lang="en-US" sz="4000" b="1" dirty="0">
                <a:solidFill>
                  <a:schemeClr val="tx1"/>
                </a:solidFill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</a:rPr>
              <a:t>et </a:t>
            </a:r>
            <a:r>
              <a:rPr lang="en-US" sz="4000" b="1" dirty="0" err="1" smtClean="0">
                <a:solidFill>
                  <a:schemeClr val="tx1"/>
                </a:solidFill>
              </a:rPr>
              <a:t>écrivez</a:t>
            </a:r>
            <a:r>
              <a:rPr lang="en-US" sz="4000" b="1" dirty="0" smtClean="0">
                <a:solidFill>
                  <a:schemeClr val="tx1"/>
                </a:solidFill>
              </a:rPr>
              <a:t> les les </a:t>
            </a:r>
            <a:r>
              <a:rPr lang="en-US" sz="4000" b="1" dirty="0" err="1" smtClean="0">
                <a:solidFill>
                  <a:schemeClr val="tx1"/>
                </a:solidFill>
              </a:rPr>
              <a:t>chiffres</a:t>
            </a:r>
            <a:r>
              <a:rPr lang="en-US" sz="4000" b="1" dirty="0" smtClean="0">
                <a:solidFill>
                  <a:schemeClr val="tx1"/>
                </a:solidFill>
              </a:rPr>
              <a:t> de 1 </a:t>
            </a:r>
            <a:r>
              <a:rPr lang="en-US" sz="4000" b="1" dirty="0" err="1" smtClean="0">
                <a:solidFill>
                  <a:schemeClr val="tx1"/>
                </a:solidFill>
              </a:rPr>
              <a:t>à</a:t>
            </a:r>
            <a:r>
              <a:rPr lang="en-US" sz="4000" b="1" dirty="0" smtClean="0">
                <a:solidFill>
                  <a:schemeClr val="tx1"/>
                </a:solidFill>
              </a:rPr>
              <a:t> 12. </a:t>
            </a:r>
          </a:p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1.</a:t>
            </a:r>
          </a:p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2.</a:t>
            </a:r>
          </a:p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3. </a:t>
            </a:r>
          </a:p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Etc.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55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votre</a:t>
            </a:r>
            <a:r>
              <a:rPr lang="en-US" dirty="0" smtClean="0"/>
              <a:t> tour: </a:t>
            </a:r>
            <a:r>
              <a:rPr lang="en-US" dirty="0" err="1" smtClean="0"/>
              <a:t>mon</a:t>
            </a:r>
            <a:r>
              <a:rPr lang="en-US" dirty="0" smtClean="0"/>
              <a:t> </a:t>
            </a:r>
            <a:r>
              <a:rPr lang="en-US" dirty="0" err="1" smtClean="0"/>
              <a:t>horaire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9463" y="1770427"/>
            <a:ext cx="7583487" cy="4002705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4000" b="1" dirty="0" err="1" smtClean="0">
                <a:solidFill>
                  <a:schemeClr val="tx1"/>
                </a:solidFill>
              </a:rPr>
              <a:t>Vous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allez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avoir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une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liste</a:t>
            </a:r>
            <a:r>
              <a:rPr lang="en-US" sz="4000" b="1" dirty="0" smtClean="0">
                <a:solidFill>
                  <a:schemeClr val="tx1"/>
                </a:solidFill>
              </a:rPr>
              <a:t> de </a:t>
            </a:r>
            <a:r>
              <a:rPr lang="en-US" sz="4000" b="1" dirty="0" err="1" smtClean="0">
                <a:solidFill>
                  <a:schemeClr val="tx1"/>
                </a:solidFill>
              </a:rPr>
              <a:t>verbes</a:t>
            </a:r>
            <a:r>
              <a:rPr lang="en-US" sz="4000" b="1" dirty="0" smtClean="0">
                <a:solidFill>
                  <a:schemeClr val="tx1"/>
                </a:solidFill>
              </a:rPr>
              <a:t> et </a:t>
            </a:r>
            <a:r>
              <a:rPr lang="en-US" sz="4000" b="1" dirty="0" err="1" smtClean="0">
                <a:solidFill>
                  <a:schemeClr val="tx1"/>
                </a:solidFill>
              </a:rPr>
              <a:t>vous</a:t>
            </a:r>
            <a:r>
              <a:rPr lang="en-US" sz="4000" b="1" dirty="0" smtClean="0">
                <a:solidFill>
                  <a:schemeClr val="tx1"/>
                </a:solidFill>
              </a:rPr>
              <a:t> les </a:t>
            </a:r>
            <a:r>
              <a:rPr lang="en-US" sz="4000" b="1" dirty="0" err="1" smtClean="0">
                <a:solidFill>
                  <a:schemeClr val="tx1"/>
                </a:solidFill>
              </a:rPr>
              <a:t>mettez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dans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l’ordre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logique</a:t>
            </a:r>
            <a:r>
              <a:rPr lang="en-US" sz="4000" b="1" dirty="0" smtClean="0">
                <a:solidFill>
                  <a:schemeClr val="tx1"/>
                </a:solidFill>
              </a:rPr>
              <a:t>. </a:t>
            </a:r>
          </a:p>
          <a:p>
            <a:pPr algn="l"/>
            <a:r>
              <a:rPr lang="en-US" sz="4000" b="1" dirty="0" smtClean="0">
                <a:solidFill>
                  <a:schemeClr val="tx1"/>
                </a:solidFill>
              </a:rPr>
              <a:t>Le # 1 </a:t>
            </a:r>
            <a:r>
              <a:rPr lang="en-US" sz="4000" b="1" dirty="0" err="1" smtClean="0">
                <a:solidFill>
                  <a:schemeClr val="tx1"/>
                </a:solidFill>
              </a:rPr>
              <a:t>est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ce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que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vous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faites</a:t>
            </a:r>
            <a:r>
              <a:rPr lang="en-US" sz="4000" b="1" dirty="0" smtClean="0">
                <a:solidFill>
                  <a:schemeClr val="tx1"/>
                </a:solidFill>
              </a:rPr>
              <a:t> en premier, et le #  12 </a:t>
            </a:r>
            <a:r>
              <a:rPr lang="en-US" sz="4000" b="1" dirty="0" err="1" smtClean="0">
                <a:solidFill>
                  <a:schemeClr val="tx1"/>
                </a:solidFill>
              </a:rPr>
              <a:t>ce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que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tu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fais</a:t>
            </a:r>
            <a:r>
              <a:rPr lang="en-US" sz="4000" b="1" dirty="0" smtClean="0">
                <a:solidFill>
                  <a:schemeClr val="tx1"/>
                </a:solidFill>
              </a:rPr>
              <a:t> en dernier. 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47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votre</a:t>
            </a:r>
            <a:r>
              <a:rPr lang="en-US" dirty="0" smtClean="0"/>
              <a:t> tour: </a:t>
            </a:r>
            <a:r>
              <a:rPr lang="en-US" dirty="0" err="1" smtClean="0"/>
              <a:t>mon</a:t>
            </a:r>
            <a:r>
              <a:rPr lang="en-US" dirty="0" smtClean="0"/>
              <a:t> </a:t>
            </a:r>
            <a:r>
              <a:rPr lang="en-US" dirty="0" err="1" smtClean="0"/>
              <a:t>horaire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9463" y="1770427"/>
            <a:ext cx="7583487" cy="4002705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err="1" smtClean="0">
                <a:solidFill>
                  <a:schemeClr val="tx1"/>
                </a:solidFill>
              </a:rPr>
              <a:t>Dites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aussi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à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quelle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heure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vous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faites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chaque</a:t>
            </a:r>
            <a:r>
              <a:rPr lang="en-US" sz="4000" b="1" dirty="0" smtClean="0">
                <a:solidFill>
                  <a:schemeClr val="tx1"/>
                </a:solidFill>
              </a:rPr>
              <a:t> chose. </a:t>
            </a:r>
          </a:p>
          <a:p>
            <a:pPr algn="l"/>
            <a:endParaRPr lang="en-US" sz="4000" b="1" dirty="0">
              <a:solidFill>
                <a:schemeClr val="tx1"/>
              </a:solidFill>
            </a:endParaRPr>
          </a:p>
          <a:p>
            <a:pPr algn="l"/>
            <a:r>
              <a:rPr lang="en-US" sz="4000" b="1" dirty="0" err="1" smtClean="0">
                <a:solidFill>
                  <a:schemeClr val="tx1"/>
                </a:solidFill>
              </a:rPr>
              <a:t>Exemple</a:t>
            </a:r>
            <a:r>
              <a:rPr lang="en-US" sz="4000" b="1" dirty="0" smtClean="0">
                <a:solidFill>
                  <a:schemeClr val="tx1"/>
                </a:solidFill>
              </a:rPr>
              <a:t>: se </a:t>
            </a:r>
            <a:r>
              <a:rPr lang="en-US" sz="4000" b="1" dirty="0" err="1" smtClean="0">
                <a:solidFill>
                  <a:schemeClr val="tx1"/>
                </a:solidFill>
              </a:rPr>
              <a:t>réveiller</a:t>
            </a:r>
            <a:r>
              <a:rPr lang="en-US" sz="4000" b="1" dirty="0" smtClean="0">
                <a:solidFill>
                  <a:schemeClr val="tx1"/>
                </a:solidFill>
              </a:rPr>
              <a:t> – </a:t>
            </a:r>
            <a:r>
              <a:rPr lang="en-US" sz="4000" b="1" dirty="0" err="1" smtClean="0">
                <a:solidFill>
                  <a:schemeClr val="tx1"/>
                </a:solidFill>
              </a:rPr>
              <a:t>à</a:t>
            </a:r>
            <a:r>
              <a:rPr lang="en-US" sz="4000" b="1" dirty="0" smtClean="0">
                <a:solidFill>
                  <a:schemeClr val="tx1"/>
                </a:solidFill>
              </a:rPr>
              <a:t> 6: 30 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86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5716550"/>
              </p:ext>
            </p:extLst>
          </p:nvPr>
        </p:nvGraphicFramePr>
        <p:xfrm>
          <a:off x="269366" y="307901"/>
          <a:ext cx="8696660" cy="6593672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348330"/>
                <a:gridCol w="4348330"/>
              </a:tblGrid>
              <a:tr h="98143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Ma routine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err="1" smtClean="0"/>
                        <a:t>quotidienne</a:t>
                      </a:r>
                      <a:r>
                        <a:rPr lang="en-US" sz="3200" baseline="0" dirty="0" smtClean="0"/>
                        <a:t> </a:t>
                      </a:r>
                      <a:endParaRPr lang="en-US" sz="3200" dirty="0"/>
                    </a:p>
                  </a:txBody>
                  <a:tcP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aseline="0" dirty="0" smtClean="0"/>
                        <a:t> Ma routine </a:t>
                      </a:r>
                      <a:r>
                        <a:rPr lang="en-US" sz="3200" baseline="0" dirty="0" err="1" smtClean="0"/>
                        <a:t>quotidienne</a:t>
                      </a:r>
                      <a:endParaRPr lang="en-US" sz="3200" dirty="0"/>
                    </a:p>
                  </a:txBody>
                  <a:tcPr/>
                </a:tc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regarder</a:t>
                      </a:r>
                      <a:r>
                        <a:rPr lang="en-US" sz="3200" baseline="0" dirty="0" smtClean="0"/>
                        <a:t> la </a:t>
                      </a:r>
                      <a:r>
                        <a:rPr lang="en-US" sz="3200" baseline="0" dirty="0" err="1" smtClean="0"/>
                        <a:t>télé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se </a:t>
                      </a:r>
                      <a:r>
                        <a:rPr lang="en-US" sz="3200" dirty="0" err="1" smtClean="0"/>
                        <a:t>coucher</a:t>
                      </a:r>
                      <a:endParaRPr lang="en-US" sz="32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94853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se</a:t>
                      </a:r>
                      <a:r>
                        <a:rPr lang="en-US" sz="3200" baseline="0" dirty="0" smtClean="0"/>
                        <a:t> lever</a:t>
                      </a:r>
                      <a:endParaRPr lang="en-US" sz="3200" dirty="0"/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se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err="1" smtClean="0"/>
                        <a:t>brosser</a:t>
                      </a:r>
                      <a:r>
                        <a:rPr lang="en-US" sz="3200" baseline="0" dirty="0" smtClean="0"/>
                        <a:t> les </a:t>
                      </a:r>
                      <a:r>
                        <a:rPr lang="en-US" sz="3200" baseline="0" dirty="0" err="1" smtClean="0"/>
                        <a:t>cheveux</a:t>
                      </a:r>
                      <a:endParaRPr lang="en-US" sz="3200" dirty="0"/>
                    </a:p>
                  </a:txBody>
                  <a:tcPr/>
                </a:tc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se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err="1" smtClean="0"/>
                        <a:t>brosser</a:t>
                      </a:r>
                      <a:r>
                        <a:rPr lang="en-US" sz="3200" baseline="0" dirty="0" smtClean="0"/>
                        <a:t> les dents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prendre</a:t>
                      </a:r>
                      <a:r>
                        <a:rPr lang="en-US" sz="3200" baseline="0" dirty="0" smtClean="0"/>
                        <a:t> son petit dejeuner</a:t>
                      </a:r>
                      <a:endParaRPr lang="en-US" sz="3200" dirty="0"/>
                    </a:p>
                  </a:txBody>
                  <a:tcPr/>
                </a:tc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se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err="1" smtClean="0"/>
                        <a:t>réveiller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se</a:t>
                      </a:r>
                      <a:r>
                        <a:rPr lang="en-US" sz="3200" baseline="0" dirty="0" smtClean="0"/>
                        <a:t> laver</a:t>
                      </a:r>
                      <a:endParaRPr lang="en-US" sz="3200" dirty="0" smtClean="0"/>
                    </a:p>
                    <a:p>
                      <a:endParaRPr lang="en-US" sz="3200" dirty="0"/>
                    </a:p>
                  </a:txBody>
                  <a:tcPr/>
                </a:tc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faire </a:t>
                      </a:r>
                      <a:r>
                        <a:rPr lang="en-US" sz="3200" dirty="0" err="1" smtClean="0"/>
                        <a:t>ses</a:t>
                      </a:r>
                      <a:r>
                        <a:rPr lang="en-US" sz="3200" dirty="0" smtClean="0"/>
                        <a:t> devoirs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se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err="1" smtClean="0"/>
                        <a:t>déshabiller</a:t>
                      </a:r>
                      <a:r>
                        <a:rPr lang="en-US" sz="3200" baseline="0" smtClean="0"/>
                        <a:t> </a:t>
                      </a:r>
                      <a:endParaRPr lang="en-US" sz="3200" dirty="0"/>
                    </a:p>
                  </a:txBody>
                  <a:tcPr/>
                </a:tc>
              </a:tr>
              <a:tr h="843370"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s’habiller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err="1" smtClean="0"/>
                        <a:t>aller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err="1" smtClean="0"/>
                        <a:t>à</a:t>
                      </a:r>
                      <a:r>
                        <a:rPr lang="en-US" sz="3200" baseline="0" dirty="0" smtClean="0"/>
                        <a:t> </a:t>
                      </a:r>
                      <a:r>
                        <a:rPr lang="en-US" sz="3200" baseline="0" dirty="0" err="1" smtClean="0"/>
                        <a:t>l’école</a:t>
                      </a:r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94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6714446" cy="4618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votre</a:t>
            </a:r>
            <a:r>
              <a:rPr lang="en-US" dirty="0" smtClean="0"/>
              <a:t> tour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79463" y="1770427"/>
            <a:ext cx="7583487" cy="2520935"/>
          </a:xfrm>
        </p:spPr>
        <p:txBody>
          <a:bodyPr>
            <a:normAutofit/>
          </a:bodyPr>
          <a:lstStyle/>
          <a:p>
            <a:r>
              <a:rPr lang="en-US" sz="4000" b="1" dirty="0" err="1" smtClean="0">
                <a:solidFill>
                  <a:schemeClr val="tx1"/>
                </a:solidFill>
              </a:rPr>
              <a:t>Puis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comparez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votre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liste</a:t>
            </a:r>
            <a:r>
              <a:rPr lang="en-US" sz="4000" b="1" dirty="0" smtClean="0">
                <a:solidFill>
                  <a:schemeClr val="tx1"/>
                </a:solidFill>
              </a:rPr>
              <a:t> avec un </a:t>
            </a:r>
            <a:r>
              <a:rPr lang="en-US" sz="4000" b="1" dirty="0" err="1" smtClean="0">
                <a:solidFill>
                  <a:schemeClr val="tx1"/>
                </a:solidFill>
              </a:rPr>
              <a:t>partenaire</a:t>
            </a:r>
            <a:r>
              <a:rPr lang="en-US" sz="4000" b="1" dirty="0" smtClean="0">
                <a:solidFill>
                  <a:schemeClr val="tx1"/>
                </a:solidFill>
              </a:rPr>
              <a:t>. </a:t>
            </a:r>
            <a:endParaRPr lang="en-US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16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2888" y="2517015"/>
            <a:ext cx="253365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3647" y="2310953"/>
            <a:ext cx="2694079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102888" y="978794"/>
            <a:ext cx="2371162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se </a:t>
            </a:r>
            <a:r>
              <a:rPr lang="en-US" sz="3200" b="1" dirty="0" err="1" smtClean="0"/>
              <a:t>brosser</a:t>
            </a:r>
            <a:r>
              <a:rPr lang="en-US" sz="3200" b="1" dirty="0" smtClean="0"/>
              <a:t> les </a:t>
            </a:r>
            <a:r>
              <a:rPr lang="en-US" sz="3200" b="1" dirty="0" err="1" smtClean="0"/>
              <a:t>cheveux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068796" y="978794"/>
            <a:ext cx="302893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Brosser</a:t>
            </a:r>
            <a:r>
              <a:rPr lang="en-US" sz="3200" b="1" dirty="0" smtClean="0"/>
              <a:t> le </a:t>
            </a:r>
            <a:r>
              <a:rPr lang="en-US" sz="3200" b="1" dirty="0" err="1" smtClean="0"/>
              <a:t>chien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3853" y="2403124"/>
            <a:ext cx="3447624" cy="29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459" y="2691685"/>
            <a:ext cx="30861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56067" y="978794"/>
            <a:ext cx="2975019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se </a:t>
            </a:r>
            <a:r>
              <a:rPr lang="en-US" sz="3200" b="1" dirty="0" err="1" smtClean="0"/>
              <a:t>brosser</a:t>
            </a:r>
            <a:r>
              <a:rPr lang="en-US" sz="3200" b="1" dirty="0" smtClean="0"/>
              <a:t> les dents 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67458" y="1300766"/>
            <a:ext cx="3348507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Brosser</a:t>
            </a:r>
            <a:r>
              <a:rPr lang="en-US" sz="3200" b="1" dirty="0" smtClean="0"/>
              <a:t> son </a:t>
            </a:r>
            <a:r>
              <a:rPr lang="en-US" sz="3200" b="1" dirty="0" err="1" smtClean="0"/>
              <a:t>dentier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3012" y="2547737"/>
            <a:ext cx="3489579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547737"/>
            <a:ext cx="39909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056068" y="1469737"/>
            <a:ext cx="23711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se </a:t>
            </a:r>
            <a:r>
              <a:rPr lang="en-US" sz="3200" b="1" dirty="0" err="1" smtClean="0"/>
              <a:t>raser</a:t>
            </a:r>
            <a:endParaRPr lang="en-US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370490" y="1469737"/>
            <a:ext cx="2371162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Raser</a:t>
            </a:r>
            <a:r>
              <a:rPr lang="en-US" sz="3200" b="1" dirty="0" smtClean="0"/>
              <a:t> le chat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 </a:t>
            </a:r>
            <a:r>
              <a:rPr lang="en-US" dirty="0" err="1"/>
              <a:t>promène</a:t>
            </a:r>
            <a:r>
              <a:rPr lang="en-US" dirty="0"/>
              <a:t> le </a:t>
            </a:r>
            <a:r>
              <a:rPr lang="en-US" dirty="0" err="1"/>
              <a:t>chien</a:t>
            </a:r>
            <a:r>
              <a:rPr lang="en-US" dirty="0"/>
              <a:t>.</a:t>
            </a:r>
          </a:p>
        </p:txBody>
      </p:sp>
      <p:pic>
        <p:nvPicPr>
          <p:cNvPr id="29699" name="Picture 1027" descr="j03329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6813" y="1676400"/>
            <a:ext cx="4649787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</a:t>
            </a:r>
            <a:r>
              <a:rPr lang="en-US" dirty="0" err="1" smtClean="0"/>
              <a:t>promener</a:t>
            </a:r>
            <a:endParaRPr lang="en-US" dirty="0"/>
          </a:p>
        </p:txBody>
      </p:sp>
      <p:pic>
        <p:nvPicPr>
          <p:cNvPr id="31748" name="Picture 4" descr="bd06096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676400"/>
            <a:ext cx="4213225" cy="480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 </a:t>
            </a:r>
            <a:r>
              <a:rPr lang="en-US" dirty="0" smtClean="0"/>
              <a:t>lave </a:t>
            </a:r>
            <a:r>
              <a:rPr lang="en-US" dirty="0"/>
              <a:t>le </a:t>
            </a:r>
            <a:r>
              <a:rPr lang="en-US" dirty="0" err="1"/>
              <a:t>chien</a:t>
            </a:r>
            <a:r>
              <a:rPr lang="en-US" dirty="0"/>
              <a:t>.</a:t>
            </a:r>
          </a:p>
        </p:txBody>
      </p:sp>
      <p:pic>
        <p:nvPicPr>
          <p:cNvPr id="36867" name="Picture 3" descr="pe02251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2563" y="1600200"/>
            <a:ext cx="3983037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laver</a:t>
            </a:r>
            <a:endParaRPr lang="en-US" dirty="0"/>
          </a:p>
        </p:txBody>
      </p:sp>
      <p:pic>
        <p:nvPicPr>
          <p:cNvPr id="35845" name="Picture 5" descr="j0336702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828800"/>
            <a:ext cx="4495800" cy="4211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73</TotalTime>
  <Words>272</Words>
  <Application>Microsoft Macintosh PowerPoint</Application>
  <PresentationFormat>On-screen Show (4:3)</PresentationFormat>
  <Paragraphs>81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2" baseType="lpstr">
      <vt:lpstr>Calibri</vt:lpstr>
      <vt:lpstr>Wingdings</vt:lpstr>
      <vt:lpstr>Summer</vt:lpstr>
      <vt:lpstr>Unité 3 </vt:lpstr>
      <vt:lpstr>PowerPoint Presentation</vt:lpstr>
      <vt:lpstr>PowerPoint Presentation</vt:lpstr>
      <vt:lpstr>PowerPoint Presentation</vt:lpstr>
      <vt:lpstr>PowerPoint Presentation</vt:lpstr>
      <vt:lpstr>Il promène le chien.</vt:lpstr>
      <vt:lpstr>Se promener</vt:lpstr>
      <vt:lpstr>Il lave le chien.</vt:lpstr>
      <vt:lpstr>Se laver</vt:lpstr>
      <vt:lpstr>PowerPoint Presentation</vt:lpstr>
      <vt:lpstr>La première étape: on doit</vt:lpstr>
      <vt:lpstr>La deuxième étape: on doit</vt:lpstr>
      <vt:lpstr>La troisième étape: on peut</vt:lpstr>
      <vt:lpstr>La quatrième étape: on doit</vt:lpstr>
      <vt:lpstr>La cinquième étape: on doit</vt:lpstr>
      <vt:lpstr>On peut aussi </vt:lpstr>
      <vt:lpstr>La sixième étape: on peut</vt:lpstr>
      <vt:lpstr>Et n’oublions pas de </vt:lpstr>
      <vt:lpstr>PowerPoint Presentation</vt:lpstr>
      <vt:lpstr>On doit </vt:lpstr>
      <vt:lpstr>puis, on doit </vt:lpstr>
      <vt:lpstr>Enfin, on peut </vt:lpstr>
      <vt:lpstr>Finalement, on peut </vt:lpstr>
      <vt:lpstr>PowerPoint Presentation</vt:lpstr>
      <vt:lpstr>A votre tour</vt:lpstr>
      <vt:lpstr>A votre tour: mon horaire</vt:lpstr>
      <vt:lpstr>A votre tour: mon horaire</vt:lpstr>
      <vt:lpstr>PowerPoint Presentation</vt:lpstr>
      <vt:lpstr>A votre tour</vt:lpstr>
    </vt:vector>
  </TitlesOfParts>
  <Company>Fairfield Ludlowe High School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GREBERT,VIVIANE</cp:lastModifiedBy>
  <cp:revision>15</cp:revision>
  <dcterms:created xsi:type="dcterms:W3CDTF">2012-01-23T22:41:45Z</dcterms:created>
  <dcterms:modified xsi:type="dcterms:W3CDTF">2017-02-05T17:55:41Z</dcterms:modified>
</cp:coreProperties>
</file>